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300" r:id="rId3"/>
    <p:sldId id="258" r:id="rId4"/>
    <p:sldId id="264" r:id="rId5"/>
    <p:sldId id="286" r:id="rId6"/>
    <p:sldId id="266" r:id="rId7"/>
    <p:sldId id="259" r:id="rId8"/>
    <p:sldId id="267" r:id="rId9"/>
    <p:sldId id="287" r:id="rId10"/>
    <p:sldId id="268" r:id="rId11"/>
    <p:sldId id="289" r:id="rId12"/>
    <p:sldId id="269" r:id="rId13"/>
    <p:sldId id="299" r:id="rId14"/>
    <p:sldId id="270" r:id="rId15"/>
    <p:sldId id="292" r:id="rId16"/>
    <p:sldId id="271" r:id="rId17"/>
    <p:sldId id="290" r:id="rId18"/>
    <p:sldId id="260" r:id="rId19"/>
    <p:sldId id="272" r:id="rId20"/>
    <p:sldId id="273" r:id="rId21"/>
    <p:sldId id="274" r:id="rId22"/>
    <p:sldId id="296" r:id="rId23"/>
    <p:sldId id="275" r:id="rId24"/>
    <p:sldId id="297" r:id="rId25"/>
    <p:sldId id="276" r:id="rId26"/>
    <p:sldId id="261" r:id="rId27"/>
    <p:sldId id="278" r:id="rId28"/>
    <p:sldId id="280" r:id="rId29"/>
    <p:sldId id="262" r:id="rId30"/>
    <p:sldId id="281" r:id="rId31"/>
    <p:sldId id="282" r:id="rId32"/>
    <p:sldId id="283" r:id="rId33"/>
    <p:sldId id="284" r:id="rId34"/>
    <p:sldId id="257" r:id="rId35"/>
    <p:sldId id="288" r:id="rId36"/>
    <p:sldId id="29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371600"/>
            <a:ext cx="8081911" cy="52700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10,669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13,047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</a:t>
            </a:r>
            <a:r>
              <a:rPr lang="en-US" dirty="0" smtClean="0"/>
              <a:t>Run/Manassas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6" y="1735138"/>
            <a:ext cx="8104388" cy="4794150"/>
          </a:xfrm>
        </p:spPr>
        <p:txBody>
          <a:bodyPr>
            <a:normAutofit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1,305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70" y="1735138"/>
            <a:ext cx="8149343" cy="46255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10,316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12,401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735138"/>
            <a:ext cx="8081911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</a:t>
            </a:r>
            <a:r>
              <a:rPr lang="en-US" dirty="0" smtClean="0"/>
              <a:t>1.5 odds</a:t>
            </a:r>
            <a:endParaRPr lang="en-US" dirty="0"/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Confederates: 4,576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b="1" u="sng" dirty="0" smtClean="0"/>
              <a:t>Chancellorsville</a:t>
            </a:r>
            <a:r>
              <a:rPr lang="en-US" dirty="0" smtClean="0"/>
              <a:t>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b="1" u="sng" dirty="0" smtClean="0"/>
              <a:t>Gettysburg</a:t>
            </a:r>
            <a:r>
              <a:rPr lang="en-US" dirty="0" smtClean="0"/>
              <a:t>*</a:t>
            </a:r>
          </a:p>
          <a:p>
            <a:r>
              <a:rPr lang="en-US" b="1" u="sng" dirty="0" smtClean="0"/>
              <a:t>Vicksburg </a:t>
            </a:r>
            <a:r>
              <a:rPr lang="en-US" b="1" u="sng" dirty="0" smtClean="0"/>
              <a:t>Captured</a:t>
            </a:r>
            <a:r>
              <a:rPr lang="en-US" baseline="30000" dirty="0" smtClean="0"/>
              <a:t>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b="1" u="sng" dirty="0" smtClean="0"/>
              <a:t>Chickamauga</a:t>
            </a:r>
            <a:r>
              <a:rPr lang="en-US" dirty="0" smtClean="0"/>
              <a:t>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of Battle or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340" y="1735138"/>
            <a:ext cx="8070673" cy="4985196"/>
          </a:xfrm>
        </p:spPr>
        <p:txBody>
          <a:bodyPr>
            <a:normAutofit/>
          </a:bodyPr>
          <a:lstStyle/>
          <a:p>
            <a:r>
              <a:rPr lang="en-US" dirty="0" smtClean="0"/>
              <a:t>Total Forces: </a:t>
            </a:r>
            <a:r>
              <a:rPr lang="en-US" dirty="0" err="1" smtClean="0"/>
              <a:t>xxx,xxx</a:t>
            </a:r>
            <a:r>
              <a:rPr lang="en-US" dirty="0" smtClean="0"/>
              <a:t> X-X odds</a:t>
            </a:r>
          </a:p>
          <a:p>
            <a:pPr lvl="1"/>
            <a:r>
              <a:rPr lang="en-US" dirty="0" smtClean="0"/>
              <a:t>Confederates: xxx</a:t>
            </a:r>
          </a:p>
          <a:p>
            <a:pPr lvl="1"/>
            <a:r>
              <a:rPr lang="en-US" dirty="0" smtClean="0"/>
              <a:t>Union: xxx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X</a:t>
            </a:r>
          </a:p>
          <a:p>
            <a:pPr lvl="1"/>
            <a:r>
              <a:rPr lang="en-US" dirty="0" smtClean="0"/>
              <a:t>Union: X</a:t>
            </a:r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Confederates: xxx</a:t>
            </a:r>
          </a:p>
          <a:p>
            <a:pPr lvl="1"/>
            <a:r>
              <a:rPr lang="en-US" dirty="0" smtClean="0"/>
              <a:t>Union: xxx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0"/>
            <a:ext cx="1281200" cy="674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241" y="28221"/>
            <a:ext cx="141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Confederate Win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6736" y="48224"/>
            <a:ext cx="141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Union</a:t>
            </a:r>
          </a:p>
          <a:p>
            <a:pPr algn="ctr"/>
            <a:r>
              <a:rPr lang="en-US" dirty="0" smtClean="0"/>
              <a:t>Win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1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50228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1,724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>
                <a:solidFill>
                  <a:srgbClr val="FF0000"/>
                </a:solidFill>
              </a:rPr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July 1-3 1863</a:t>
            </a:r>
          </a:p>
          <a:p>
            <a:r>
              <a:rPr lang="en-US" dirty="0" smtClean="0"/>
              <a:t>Total forces: 165,620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28,063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23,049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031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Forces: 110,000 1-2 odds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Casualties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Union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4,910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735138"/>
            <a:ext cx="805943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Rosecrans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2,312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1,657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b="1" u="sng" dirty="0"/>
              <a:t>Fort </a:t>
            </a:r>
            <a:r>
              <a:rPr lang="en-US" b="1" u="sng" dirty="0" smtClean="0"/>
              <a:t>pillow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b="1" u="sng" dirty="0" smtClean="0"/>
              <a:t>Nashville</a:t>
            </a:r>
            <a:r>
              <a:rPr lang="en-US" sz="2000" dirty="0" smtClean="0"/>
              <a:t>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None (Garrison)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0" y="1735138"/>
            <a:ext cx="813810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6,000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3,061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xmlns:p14="http://schemas.microsoft.com/office/powerpoint/2010/main" spd="slow">
        <p:zoom dir="in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b="1" u="sng" dirty="0" smtClean="0"/>
              <a:t>Fall of Petersburg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b="1" u="sng" dirty="0" smtClean="0"/>
              <a:t>Appomattox Courthouse</a:t>
            </a:r>
            <a:r>
              <a:rPr lang="en-US" b="1" dirty="0" smtClean="0"/>
              <a:t>*</a:t>
            </a:r>
            <a:endParaRPr lang="en-US" b="1" dirty="0"/>
          </a:p>
          <a:p>
            <a:r>
              <a:rPr lang="en-US" b="1" u="sng" dirty="0"/>
              <a:t>Lincoln A</a:t>
            </a:r>
            <a:r>
              <a:rPr lang="en-US" b="1" u="sng" dirty="0" smtClean="0"/>
              <a:t>ssassinated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b="1" u="sng" dirty="0" smtClean="0"/>
              <a:t>Palmetto Ranch</a:t>
            </a:r>
            <a:r>
              <a:rPr lang="en-US" dirty="0" smtClean="0"/>
              <a:t>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ransition xmlns:p14="http://schemas.microsoft.com/office/powerpoint/2010/main" spd="slow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Bull </a:t>
            </a:r>
            <a:r>
              <a:rPr lang="en-US" b="1" u="sng" dirty="0" smtClean="0"/>
              <a:t>Run</a:t>
            </a:r>
            <a:r>
              <a:rPr lang="en-US" b="1" u="sng" dirty="0" smtClean="0"/>
              <a:t>/</a:t>
            </a:r>
            <a:r>
              <a:rPr lang="en-US" b="1" u="sng" dirty="0"/>
              <a:t>F</a:t>
            </a:r>
            <a:r>
              <a:rPr lang="en-US" b="1" u="sng" dirty="0" smtClean="0"/>
              <a:t>irst Manassas</a:t>
            </a:r>
            <a:r>
              <a:rPr lang="en-US" dirty="0" smtClean="0"/>
              <a:t>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Lexington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604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134,513 1-1.3 odds</a:t>
            </a:r>
            <a:endParaRPr lang="en-US" dirty="0" smtClean="0"/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4,250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pattern="rectangle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64" y="1735138"/>
            <a:ext cx="8093150" cy="47154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1865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89,285 1-2.5 odds</a:t>
            </a:r>
            <a:endParaRPr lang="en-US" dirty="0" smtClean="0"/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63</a:t>
            </a:r>
            <a:r>
              <a:rPr lang="en-US" dirty="0" smtClean="0"/>
              <a:t>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</a:t>
            </a:r>
            <a:r>
              <a:rPr lang="en-US" dirty="0" smtClean="0">
                <a:solidFill>
                  <a:srgbClr val="FF0000"/>
                </a:solidFill>
              </a:rPr>
              <a:t>: 500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Confederates: 6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</a:p>
          <a:p>
            <a:pPr algn="ctr"/>
            <a:r>
              <a:rPr lang="en-US" sz="440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 </a:t>
            </a:r>
            <a:r>
              <a:rPr lang="en-US" sz="4400" dirty="0" smtClean="0">
                <a:sym typeface="Wingdings"/>
              </a:rPr>
              <a:t>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90653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 smtClean="0"/>
              <a:t>1-1 </a:t>
            </a:r>
            <a:r>
              <a:rPr lang="en-US" dirty="0"/>
              <a:t>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32,230</a:t>
            </a:r>
          </a:p>
          <a:p>
            <a:pPr lvl="1"/>
            <a:r>
              <a:rPr lang="en-US" dirty="0" smtClean="0"/>
              <a:t>Union: 23,450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Casualties: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2896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1,774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b="1" u="sng" dirty="0" smtClean="0"/>
              <a:t>Fort Donelson</a:t>
            </a:r>
            <a:r>
              <a:rPr lang="en-US" dirty="0" smtClean="0"/>
              <a:t>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b="1" u="sng" dirty="0" smtClean="0"/>
              <a:t>Shiloh</a:t>
            </a:r>
            <a:r>
              <a:rPr lang="en-US" dirty="0" smtClean="0"/>
              <a:t>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b="1" u="sng" dirty="0" smtClean="0"/>
              <a:t>Second Bull </a:t>
            </a:r>
            <a:r>
              <a:rPr lang="en-US" b="1" u="sng" dirty="0" smtClean="0"/>
              <a:t>Run/Manassas</a:t>
            </a:r>
            <a:r>
              <a:rPr lang="en-US" dirty="0" smtClean="0"/>
              <a:t>*</a:t>
            </a:r>
            <a:endParaRPr lang="en-US" dirty="0" smtClean="0"/>
          </a:p>
          <a:p>
            <a:r>
              <a:rPr lang="en-US" dirty="0" smtClean="0"/>
              <a:t>Antietam*</a:t>
            </a:r>
          </a:p>
          <a:p>
            <a:r>
              <a:rPr lang="en-US" b="1" u="sng" dirty="0" smtClean="0"/>
              <a:t>Fredericksburg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371600"/>
            <a:ext cx="8417706" cy="53037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1862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40,702 1-1.5 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16,171</a:t>
            </a:r>
          </a:p>
          <a:p>
            <a:pPr lvl="1"/>
            <a:r>
              <a:rPr lang="en-US" dirty="0" smtClean="0"/>
              <a:t>Union: 24,531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13,846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874</TotalTime>
  <Words>1186</Words>
  <Application>Microsoft Macintosh PowerPoint</Application>
  <PresentationFormat>On-screen Show (4:3)</PresentationFormat>
  <Paragraphs>343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Inkwell</vt:lpstr>
      <vt:lpstr>Civil War Timeline    (1861-1865) </vt:lpstr>
      <vt:lpstr>Title of Battle or Event</vt:lpstr>
      <vt:lpstr>Battles/Events in 1861</vt:lpstr>
      <vt:lpstr>Bull Run/First Manassas</vt:lpstr>
      <vt:lpstr>PowerPoint Presentation</vt:lpstr>
      <vt:lpstr>Lexington</vt:lpstr>
      <vt:lpstr>Battles/Events 1862</vt:lpstr>
      <vt:lpstr>Fort Donelson</vt:lpstr>
      <vt:lpstr>PowerPoint Presentation</vt:lpstr>
      <vt:lpstr>Shiloh</vt:lpstr>
      <vt:lpstr>PowerPoint Presentation</vt:lpstr>
      <vt:lpstr>Second Bull Run/Manassas</vt:lpstr>
      <vt:lpstr>PowerPoint Presentation</vt:lpstr>
      <vt:lpstr>Antietam</vt:lpstr>
      <vt:lpstr>PowerPoint Presentation</vt:lpstr>
      <vt:lpstr>Fredericksburg</vt:lpstr>
      <vt:lpstr>PowerPoint Presentation</vt:lpstr>
      <vt:lpstr>Battles/Events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Battles/Events of 1864</vt:lpstr>
      <vt:lpstr>Fort Pillow</vt:lpstr>
      <vt:lpstr>Nashville</vt:lpstr>
      <vt:lpstr>Battles/Events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83</cp:revision>
  <dcterms:created xsi:type="dcterms:W3CDTF">2015-04-19T21:12:55Z</dcterms:created>
  <dcterms:modified xsi:type="dcterms:W3CDTF">2015-05-03T19:09:14Z</dcterms:modified>
</cp:coreProperties>
</file>